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7" r:id="rId14"/>
    <p:sldId id="278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F6DB-23A7-4308-8154-F8A2A4A93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FE29A-7094-46F4-A6D5-05B0782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8FB-0A1E-4531-8078-3FC03BED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76A2-5110-4324-A450-B5773744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B6018-A6A4-41EF-93E5-F7A0235B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4602-AF5F-49FC-8349-85658E90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030D-7BEC-4C93-9E4A-9BA2D406D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78BA0-D300-42DA-A43D-7966F4CE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BB595-8C68-4FC8-9083-7226C661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188A5-77C0-4658-A250-0C13DBF3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97275-00BA-4408-8AC6-46CC0558E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5DF18-913A-404B-AB5A-9E95D6B6C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58FB-A6E7-407E-B8A9-3AF6958F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BC27-678B-4B81-84DB-736F6659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1AE34-4749-4693-8978-4A604CBF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2773-70B1-490B-8466-6811BBEF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33BD-1665-4BCC-A1E3-1706EC53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71410-B86E-4397-93A2-FE0DCBF3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35B1E-EF01-4996-A137-9532FB6A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9395C-2216-4DA5-BDB8-C6693DD0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ACE7-579B-4DA6-9759-316FDE37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F89B1-F0BB-4B8A-94A0-2873A0809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4955-FE56-4C66-8399-40A13ED1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A8205-DD64-4B6E-AC14-D4B48C9A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96AE-676C-45D2-9AF2-E651E5F4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52F7-D008-42E1-9A79-E32E7809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0791-D58D-4EE6-B663-DF2489F89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2F474-EA54-4F2B-8582-526359181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C563D-B86B-4A32-84FB-7CF9366A9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5B757-F196-4B9A-8530-6113537C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82A94-7412-4D32-98FF-01B6AEC9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7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DAA2-E40C-4E22-BFED-F3B0B232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3B09D-A144-4CA8-868A-F3001691D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D3CE6-145D-42A7-8F04-793FC342B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1FC71-5519-4E08-A601-3F1D69471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68D7-A155-43D8-B0A7-782FE7E64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77589-E59B-4E81-A7E6-3BCD4E40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534C0-DBB7-4070-B9BA-9B712FBF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1EB91-9BC9-459A-9DE7-80CAE6CB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9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0438-4351-48F5-8483-5F78874D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EBD80-5C6F-4AAA-A0AF-94F84B37E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FCDCA-9BFB-459E-9071-EC4E4509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663CE-7326-438A-8DFD-C0B5159F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859AD-BE94-4C63-B421-5CA91C54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1D0D2-A60B-4C56-8503-29903707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C589E-0632-40BF-93AA-FDAAC9E8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8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06ED-B7D6-487D-A8A1-CDCB3A6B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1136-37FD-48AC-BC98-E014D71C8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5924B-C045-431A-923E-385109E85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F80D-BD7E-462A-9832-ACE4F66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A10A1-B71B-4ADB-97AE-421ECC75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B690F-9C16-4CE8-8418-C75435CE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0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1DFD-96CE-4DD8-A842-6465263A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848B6-F327-4699-995B-D832A883D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32B66-8BCA-47EC-9BD2-CD600DE54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036D-E364-4F0A-96A3-5FB585C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99686-FCA8-43BF-8A81-CCEA2152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6C669-C048-4FCB-B232-7D1A717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4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45079-086A-4A06-8407-D5058A83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4008D-C5ED-4FE8-8353-EB904754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E9BC5-5A6D-4A40-A16C-D2A83AEF1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8A78F-AE15-4081-B21A-F8345D1B49F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11D19-6C0B-4BBA-88EE-C76BDE944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7F815-B102-4C23-B001-9C65D8BE1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59FAB-CC4E-432F-B60E-CFAAAF6BD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4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C9B3-3626-4F61-BD04-14E8F6F97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MoSi</a:t>
            </a:r>
            <a:r>
              <a:rPr lang="en-US" dirty="0"/>
              <a:t> meanders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92419-FE1A-4B48-9975-A70707217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vt02 _ </a:t>
            </a:r>
            <a:r>
              <a:rPr lang="en-US" dirty="0" err="1"/>
              <a:t>spd_res</a:t>
            </a:r>
            <a:r>
              <a:rPr lang="en-US" dirty="0"/>
              <a:t> _ sr02_01</a:t>
            </a:r>
          </a:p>
        </p:txBody>
      </p:sp>
    </p:spTree>
    <p:extLst>
      <p:ext uri="{BB962C8B-B14F-4D97-AF65-F5344CB8AC3E}">
        <p14:creationId xmlns:p14="http://schemas.microsoft.com/office/powerpoint/2010/main" val="63272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5494D-C9A4-4F91-8A97-1060C9F6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6275E-129B-4BEB-85BA-E023F41BE54D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1100nm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7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E7BB3-F57A-4F6B-A56D-259546F6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4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B3492F-491C-4117-885B-F6A48DD42366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1200nm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0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91742-3A3D-4395-8699-5EDFE6BB5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AE892-54B9-4C8D-8D86-972AA5FAEFB9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1300nm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3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1EFA1-7485-4D69-AAB6-3D74E885DBB3}"/>
              </a:ext>
            </a:extLst>
          </p:cNvPr>
          <p:cNvSpPr txBox="1"/>
          <p:nvPr/>
        </p:nvSpPr>
        <p:spPr>
          <a:xfrm>
            <a:off x="0" y="3429000"/>
            <a:ext cx="121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IVs of meanders, measured in Sonia’s fridge between 2.8 K and 3.5 K</a:t>
            </a:r>
          </a:p>
        </p:txBody>
      </p:sp>
    </p:spTree>
    <p:extLst>
      <p:ext uri="{BB962C8B-B14F-4D97-AF65-F5344CB8AC3E}">
        <p14:creationId xmlns:p14="http://schemas.microsoft.com/office/powerpoint/2010/main" val="298190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1EFA1-7485-4D69-AAB6-3D74E885DBB3}"/>
              </a:ext>
            </a:extLst>
          </p:cNvPr>
          <p:cNvSpPr txBox="1"/>
          <p:nvPr/>
        </p:nvSpPr>
        <p:spPr>
          <a:xfrm>
            <a:off x="0" y="3429000"/>
            <a:ext cx="121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various wire widths, 7000 squares (assuming wires came out the </a:t>
            </a:r>
            <a:r>
              <a:rPr lang="en-US" dirty="0" err="1"/>
              <a:t>gds</a:t>
            </a:r>
            <a:r>
              <a:rPr lang="en-US" dirty="0"/>
              <a:t> width)</a:t>
            </a:r>
          </a:p>
        </p:txBody>
      </p:sp>
    </p:spTree>
    <p:extLst>
      <p:ext uri="{BB962C8B-B14F-4D97-AF65-F5344CB8AC3E}">
        <p14:creationId xmlns:p14="http://schemas.microsoft.com/office/powerpoint/2010/main" val="23669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46BB1-D285-4410-9CFE-7FBC4C45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4AC2E-BE27-4E18-A71B-278B73AA1606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500nm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2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98D11-543D-40A9-B304-2CB85EFC3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365E9B-BD97-47A1-9B5C-AE5C4B03E535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600nm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8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46182-C0C5-4DE3-91E0-541165D2E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2A43D5-6DE1-4C94-8E20-49F13C19B244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700nm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6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F2A50-B538-4F26-B281-B43E88EA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9F734-0199-45E9-A42D-3DB7ABEC6F90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800nm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4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8F741-80AF-4640-97E4-6DFF43B5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A4BFCB-86F7-4780-963F-A56C93A36D24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900nm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C8076-CE8E-4078-925C-4CD475380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1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8B4AA-2382-4AAF-90EE-5E7E33F0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CEB997-9BE4-4CC3-A95B-A1F210ED8FC5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1000nm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413F0-C041-4D53-97E7-810B91C2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622E3-C18A-42F6-A166-770F4DA5A37B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1100nm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06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DD7CA-BB5D-4CDE-80CB-55021380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F637C-A594-4699-91D4-2EF185B3E1F9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1200nm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4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D00A7-F5A5-431E-B954-5BBF18C0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8856B9-F753-4C06-9A99-86EBD6031EF5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1300nm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3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1EFA1-7485-4D69-AAB6-3D74E885DBB3}"/>
              </a:ext>
            </a:extLst>
          </p:cNvPr>
          <p:cNvSpPr txBox="1"/>
          <p:nvPr/>
        </p:nvSpPr>
        <p:spPr>
          <a:xfrm>
            <a:off x="0" y="3429000"/>
            <a:ext cx="121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various wire lengths, 800nm-wide wire (on </a:t>
            </a:r>
            <a:r>
              <a:rPr lang="en-US" dirty="0" err="1"/>
              <a:t>gds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626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4559F-66C5-460E-842F-06FE08499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5AD0-4515-4D8A-B25D-4236759E5A76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3500</a:t>
            </a:r>
          </a:p>
        </p:txBody>
      </p:sp>
    </p:spTree>
    <p:extLst>
      <p:ext uri="{BB962C8B-B14F-4D97-AF65-F5344CB8AC3E}">
        <p14:creationId xmlns:p14="http://schemas.microsoft.com/office/powerpoint/2010/main" val="34047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07740-FC3E-403F-B1C8-8EF1E4397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CA30B-ACAB-4D67-BE9C-0359E999A361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4312</a:t>
            </a:r>
          </a:p>
        </p:txBody>
      </p:sp>
    </p:spTree>
    <p:extLst>
      <p:ext uri="{BB962C8B-B14F-4D97-AF65-F5344CB8AC3E}">
        <p14:creationId xmlns:p14="http://schemas.microsoft.com/office/powerpoint/2010/main" val="70323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E491A-9002-430D-8276-A056B924A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58133-7EEF-4CBB-B9CF-BDEC84E92CF0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5125</a:t>
            </a:r>
          </a:p>
        </p:txBody>
      </p:sp>
    </p:spTree>
    <p:extLst>
      <p:ext uri="{BB962C8B-B14F-4D97-AF65-F5344CB8AC3E}">
        <p14:creationId xmlns:p14="http://schemas.microsoft.com/office/powerpoint/2010/main" val="628727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F6C15-35AD-4C50-8F3A-1831FB7AD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508A6-8AF3-4676-8E6D-F427816F3896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5938</a:t>
            </a:r>
          </a:p>
        </p:txBody>
      </p:sp>
    </p:spTree>
    <p:extLst>
      <p:ext uri="{BB962C8B-B14F-4D97-AF65-F5344CB8AC3E}">
        <p14:creationId xmlns:p14="http://schemas.microsoft.com/office/powerpoint/2010/main" val="1011079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30EF2-0AF7-4947-9E40-CC987B94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84A61-0347-40BF-823D-0DE6196036F4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6750</a:t>
            </a:r>
          </a:p>
        </p:txBody>
      </p:sp>
    </p:spTree>
    <p:extLst>
      <p:ext uri="{BB962C8B-B14F-4D97-AF65-F5344CB8AC3E}">
        <p14:creationId xmlns:p14="http://schemas.microsoft.com/office/powerpoint/2010/main" val="382598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1EFA1-7485-4D69-AAB6-3D74E885DBB3}"/>
              </a:ext>
            </a:extLst>
          </p:cNvPr>
          <p:cNvSpPr txBox="1"/>
          <p:nvPr/>
        </p:nvSpPr>
        <p:spPr>
          <a:xfrm>
            <a:off x="0" y="3429000"/>
            <a:ext cx="121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SEMs of meanders, measuring width of a wire in the middle of the meander</a:t>
            </a:r>
          </a:p>
        </p:txBody>
      </p:sp>
    </p:spTree>
    <p:extLst>
      <p:ext uri="{BB962C8B-B14F-4D97-AF65-F5344CB8AC3E}">
        <p14:creationId xmlns:p14="http://schemas.microsoft.com/office/powerpoint/2010/main" val="227533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3CD9F-15A1-45BF-8F34-2B72903F3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AC7DA-05AE-432D-A5DC-D6920371965D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7562</a:t>
            </a:r>
          </a:p>
        </p:txBody>
      </p:sp>
    </p:spTree>
    <p:extLst>
      <p:ext uri="{BB962C8B-B14F-4D97-AF65-F5344CB8AC3E}">
        <p14:creationId xmlns:p14="http://schemas.microsoft.com/office/powerpoint/2010/main" val="117695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3F5C2-97A0-45B3-896D-9571F903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F9BD8-FA72-44C9-A895-E88BB66B1DA0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8375</a:t>
            </a:r>
          </a:p>
        </p:txBody>
      </p:sp>
    </p:spTree>
    <p:extLst>
      <p:ext uri="{BB962C8B-B14F-4D97-AF65-F5344CB8AC3E}">
        <p14:creationId xmlns:p14="http://schemas.microsoft.com/office/powerpoint/2010/main" val="92172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E5A43-6A15-44D8-A275-B735ECB35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4EB78-F176-4223-B4D3-D94FAA30450B}"/>
              </a:ext>
            </a:extLst>
          </p:cNvPr>
          <p:cNvSpPr txBox="1"/>
          <p:nvPr/>
        </p:nvSpPr>
        <p:spPr>
          <a:xfrm>
            <a:off x="9414933" y="623146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9187</a:t>
            </a:r>
          </a:p>
        </p:txBody>
      </p:sp>
    </p:spTree>
    <p:extLst>
      <p:ext uri="{BB962C8B-B14F-4D97-AF65-F5344CB8AC3E}">
        <p14:creationId xmlns:p14="http://schemas.microsoft.com/office/powerpoint/2010/main" val="182620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5B8EB-3189-4727-9EB6-80268AE54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95A8D-C40F-489C-8EEF-7B1D0CA05379}"/>
              </a:ext>
            </a:extLst>
          </p:cNvPr>
          <p:cNvSpPr txBox="1"/>
          <p:nvPr/>
        </p:nvSpPr>
        <p:spPr>
          <a:xfrm>
            <a:off x="9414933" y="6231467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num_squares</a:t>
            </a:r>
            <a:r>
              <a:rPr lang="en-US" dirty="0"/>
              <a:t> = 10000</a:t>
            </a:r>
          </a:p>
        </p:txBody>
      </p:sp>
    </p:spTree>
    <p:extLst>
      <p:ext uri="{BB962C8B-B14F-4D97-AF65-F5344CB8AC3E}">
        <p14:creationId xmlns:p14="http://schemas.microsoft.com/office/powerpoint/2010/main" val="387707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3424-E6F4-4D1F-8A76-F31D88BA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F4473-4384-44C0-86B1-4159DF02440F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500nm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0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874AA-E2CF-48C8-83B0-D8CF34906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B9B6B-361A-4E03-A22D-159829279259}"/>
              </a:ext>
            </a:extLst>
          </p:cNvPr>
          <p:cNvSpPr txBox="1"/>
          <p:nvPr/>
        </p:nvSpPr>
        <p:spPr>
          <a:xfrm>
            <a:off x="9414933" y="6231467"/>
            <a:ext cx="247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600nm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EDDF5-50C3-41B3-AECC-CDF2E4C50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C77A1-F7DD-45D6-B06F-B85730FA4130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700nm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0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F674D-0242-496C-A2ED-191E4127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41F83-0847-4E30-BF4E-8CE11F809AF6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800nm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4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897BC-9BDE-418E-A0CF-37A72D99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1140E-884F-4024-8D56-BC2C88847B0E}"/>
              </a:ext>
            </a:extLst>
          </p:cNvPr>
          <p:cNvSpPr txBox="1"/>
          <p:nvPr/>
        </p:nvSpPr>
        <p:spPr>
          <a:xfrm>
            <a:off x="9414933" y="6231467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900nm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2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B68A8-A7E1-456A-A259-22B524C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A2D4E-7919-4068-B86F-93D8ED47F8E5}"/>
              </a:ext>
            </a:extLst>
          </p:cNvPr>
          <p:cNvSpPr txBox="1"/>
          <p:nvPr/>
        </p:nvSpPr>
        <p:spPr>
          <a:xfrm>
            <a:off x="9414933" y="6231467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w_wire</a:t>
            </a:r>
            <a:r>
              <a:rPr lang="en-US" dirty="0"/>
              <a:t> = 1000nm on </a:t>
            </a:r>
            <a:r>
              <a:rPr lang="en-US" dirty="0" err="1"/>
              <a:t>gds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6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234</Words>
  <Application>Microsoft Office PowerPoint</Application>
  <PresentationFormat>Widescreen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MoSi meanders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MoSi meanders</dc:title>
  <dc:creator>Shainline, Jeff (Fed)</dc:creator>
  <cp:lastModifiedBy>Shainline, Jeff (Fed)</cp:lastModifiedBy>
  <cp:revision>4</cp:revision>
  <dcterms:created xsi:type="dcterms:W3CDTF">2020-03-17T22:14:07Z</dcterms:created>
  <dcterms:modified xsi:type="dcterms:W3CDTF">2020-03-17T22:35:23Z</dcterms:modified>
</cp:coreProperties>
</file>